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300" y="-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56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529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391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68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780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006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028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385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4/19/2018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602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173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878163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2364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179302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9529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0226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95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76993-9895-4F64-BF51-25CA2756E483}" type="datetimeFigureOut">
              <a:rPr lang="en-US" smtClean="0"/>
              <a:t>4/19/2018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095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Technical report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794" y="4383646"/>
            <a:ext cx="2069206" cy="247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489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Abstract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70000"/>
            <a:ext cx="10515600" cy="4351338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numerous ventures of growth on the restaurant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business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restaurant business has many unprecedented and acknowledged challenges that management has to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overcome.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management faces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such as capital investment, organizational culture formulation, 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compensation.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794" y="4383646"/>
            <a:ext cx="2069206" cy="24743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64" y="3048310"/>
            <a:ext cx="6765916" cy="3806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58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Chapter 1; Introduction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0489"/>
            <a:ext cx="8596668" cy="3880773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project was a success attributed to the best practices employed by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study was able to notice the hiccups and various milestones experienced by the industry in the United States market and in the lives of many it affects.</a:t>
            </a:r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794" y="4383646"/>
            <a:ext cx="2069206" cy="24743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73" y="3300876"/>
            <a:ext cx="6790356" cy="355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192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Chapter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2; Research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review of the literature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17537"/>
            <a:ext cx="10515600" cy="4351338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business of the restaurant, there are any unprecedented and acknowledged challenges that develop during operation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Investment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There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needs to be capital for operation and also for increasing the businesses investment.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expansion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prospects of the company that has been able to successfully build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established through restaurant expansion and international market entry to increase the revenue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streams.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794" y="4383646"/>
            <a:ext cx="2069206" cy="24743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456414"/>
            <a:ext cx="8907966" cy="392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014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Chapter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3;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9275" y="1402306"/>
            <a:ext cx="8596668" cy="3880773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was unstructured research where there was not much emphasis on a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structured format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Interviews with willing customers were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conducted.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were then analyzed regarding percentages and used after that.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794" y="4383646"/>
            <a:ext cx="2069206" cy="2474354"/>
          </a:xfrm>
          <a:prstGeom prst="rect">
            <a:avLst/>
          </a:prstGeom>
        </p:spPr>
      </p:pic>
      <p:pic>
        <p:nvPicPr>
          <p:cNvPr id="4098" name="Picture 2" descr="Image result for market sha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463" y="3447245"/>
            <a:ext cx="7740202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336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Chapter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4;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findings</a:t>
            </a:r>
            <a:r>
              <a:rPr lang="en-US" b="1" dirty="0"/>
              <a:t/>
            </a:r>
            <a:br>
              <a:rPr lang="en-US" b="1" dirty="0"/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995" y="1143045"/>
            <a:ext cx="10515600" cy="4351338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culture;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of restaurateurs agree that restaurant organization culture increases the productivity of the employees and thereby its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profitability</a:t>
            </a: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Compensation;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of employers cite this as a major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 in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finding staff that will work competently with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restaurant.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Restaurant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location;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of the respondents agreed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strategic location of business increases its performance, attracts business investors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enables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expansion </a:t>
            </a:r>
          </a:p>
          <a:p>
            <a:endParaRPr lang="en-US" dirty="0"/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794" y="4383646"/>
            <a:ext cx="2069206" cy="2474354"/>
          </a:xfrm>
          <a:prstGeom prst="rect">
            <a:avLst/>
          </a:prstGeom>
        </p:spPr>
      </p:pic>
      <p:pic>
        <p:nvPicPr>
          <p:cNvPr id="5122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11" y="3077737"/>
            <a:ext cx="8910078" cy="3780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068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Chapter 5; Conclusion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5821" y="1446911"/>
            <a:ext cx="8596668" cy="3880773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restaurant business is a likely business that would change the stake in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 offering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employment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Stakeholders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required to introspect deeply into the various setbacks, make changes to those they feel impact them and then work towards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excellence.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794" y="4383646"/>
            <a:ext cx="2069206" cy="24743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651" y="2987907"/>
            <a:ext cx="5805139" cy="387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592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Giousmpasoglou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C. (2016). Hotel and restaurant management education.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O’Neill, J. W., &amp;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Mattila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S. (2006). Strategic hotel development and positioning: The effects of revenue drivers on profitability.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Cornell Hotel and Restaurant Administration Quarterly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(2), 146-154.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Upneja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A., &amp;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Dalbor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C. (2001). An examination of capital structure in the restaurant industry.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Journal of Contemporary Hospitality Management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(2), 54-59.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Zheng, C., &amp;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Forgacs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G. (2017). The emerging trend of hotel total revenue management.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Revenue and Pricing Management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48912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97</TotalTime>
  <Words>374</Words>
  <Application>Microsoft Office PowerPoint</Application>
  <PresentationFormat>Custom</PresentationFormat>
  <Paragraphs>28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Facet</vt:lpstr>
      <vt:lpstr>Technical report </vt:lpstr>
      <vt:lpstr>Abstract </vt:lpstr>
      <vt:lpstr>Chapter 1; Introduction</vt:lpstr>
      <vt:lpstr>Chapter 2; Research review of the literature</vt:lpstr>
      <vt:lpstr>Chapter 3; Research methodology</vt:lpstr>
      <vt:lpstr>Chapter 4; Research findings  </vt:lpstr>
      <vt:lpstr>Chapter 5; Conclusion </vt:lpstr>
      <vt:lpstr>Reference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report</dc:title>
  <dc:creator>Vinny</dc:creator>
  <cp:lastModifiedBy>vini</cp:lastModifiedBy>
  <cp:revision>16</cp:revision>
  <dcterms:created xsi:type="dcterms:W3CDTF">2018-03-07T10:16:04Z</dcterms:created>
  <dcterms:modified xsi:type="dcterms:W3CDTF">2018-04-19T03:08:50Z</dcterms:modified>
</cp:coreProperties>
</file>